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8953CFF3-8E2D-4D13-AC3B-A78797EB188A}" type="datetimeFigureOut">
              <a:rPr lang="en-US" smtClean="0"/>
              <a:pPr/>
              <a:t>2/9/2012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CB4F940A-15B1-4375-9EAD-440C35BD2E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3CFF3-8E2D-4D13-AC3B-A78797EB188A}" type="datetimeFigureOut">
              <a:rPr lang="en-US" smtClean="0"/>
              <a:pPr/>
              <a:t>2/9/2012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F940A-15B1-4375-9EAD-440C35BD2E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3CFF3-8E2D-4D13-AC3B-A78797EB188A}" type="datetimeFigureOut">
              <a:rPr lang="en-US" smtClean="0"/>
              <a:pPr/>
              <a:t>2/9/2012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F940A-15B1-4375-9EAD-440C35BD2E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8953CFF3-8E2D-4D13-AC3B-A78797EB188A}" type="datetimeFigureOut">
              <a:rPr lang="en-US" smtClean="0"/>
              <a:pPr/>
              <a:t>2/9/2012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F940A-15B1-4375-9EAD-440C35BD2E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8953CFF3-8E2D-4D13-AC3B-A78797EB188A}" type="datetimeFigureOut">
              <a:rPr lang="en-US" smtClean="0"/>
              <a:pPr/>
              <a:t>2/9/2012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CB4F940A-15B1-4375-9EAD-440C35BD2ECE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8953CFF3-8E2D-4D13-AC3B-A78797EB188A}" type="datetimeFigureOut">
              <a:rPr lang="en-US" smtClean="0"/>
              <a:pPr/>
              <a:t>2/9/2012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CB4F940A-15B1-4375-9EAD-440C35BD2E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8953CFF3-8E2D-4D13-AC3B-A78797EB188A}" type="datetimeFigureOut">
              <a:rPr lang="en-US" smtClean="0"/>
              <a:pPr/>
              <a:t>2/9/2012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CB4F940A-15B1-4375-9EAD-440C35BD2E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3CFF3-8E2D-4D13-AC3B-A78797EB188A}" type="datetimeFigureOut">
              <a:rPr lang="en-US" smtClean="0"/>
              <a:pPr/>
              <a:t>2/9/2012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F940A-15B1-4375-9EAD-440C35BD2E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8953CFF3-8E2D-4D13-AC3B-A78797EB188A}" type="datetimeFigureOut">
              <a:rPr lang="en-US" smtClean="0"/>
              <a:pPr/>
              <a:t>2/9/2012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CB4F940A-15B1-4375-9EAD-440C35BD2E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8953CFF3-8E2D-4D13-AC3B-A78797EB188A}" type="datetimeFigureOut">
              <a:rPr lang="en-US" smtClean="0"/>
              <a:pPr/>
              <a:t>2/9/2012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CB4F940A-15B1-4375-9EAD-440C35BD2E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8953CFF3-8E2D-4D13-AC3B-A78797EB188A}" type="datetimeFigureOut">
              <a:rPr lang="en-US" smtClean="0"/>
              <a:pPr/>
              <a:t>2/9/2012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CB4F940A-15B1-4375-9EAD-440C35BD2E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8953CFF3-8E2D-4D13-AC3B-A78797EB188A}" type="datetimeFigureOut">
              <a:rPr lang="en-US" smtClean="0"/>
              <a:pPr/>
              <a:t>2/9/2012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CB4F940A-15B1-4375-9EAD-440C35BD2EC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Chapter 8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Lesson </a:t>
            </a:r>
            <a:r>
              <a:rPr lang="en-US" dirty="0" smtClean="0"/>
              <a:t>5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Quotable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US" sz="4800" dirty="0" smtClean="0"/>
              <a:t>“You </a:t>
            </a:r>
            <a:r>
              <a:rPr lang="en-US" sz="4800" dirty="0" smtClean="0"/>
              <a:t>cannot dream yourself into a character; you must hammer and forge yourself one</a:t>
            </a:r>
            <a:r>
              <a:rPr lang="en-US" sz="4800" dirty="0" smtClean="0"/>
              <a:t>.”</a:t>
            </a:r>
          </a:p>
          <a:p>
            <a:pPr>
              <a:buNone/>
            </a:pPr>
            <a:r>
              <a:rPr lang="en-US" sz="4800" b="1" dirty="0" smtClean="0"/>
              <a:t/>
            </a:r>
            <a:br>
              <a:rPr lang="en-US" sz="4800" b="1" dirty="0" smtClean="0"/>
            </a:br>
            <a:r>
              <a:rPr lang="en-US" sz="4800" b="1" dirty="0" smtClean="0"/>
              <a:t>Henry David Thoreau</a:t>
            </a:r>
            <a:endParaRPr lang="en-US" sz="4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Find the equation of a line given the slope and one point on the line, or given two points on the line.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to write an equation…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914400" y="1752600"/>
            <a:ext cx="7086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If you know the slope is -4 and the y-intercept is 3….you can write an equation!</a:t>
            </a:r>
          </a:p>
          <a:p>
            <a:endParaRPr lang="en-US" sz="2400" dirty="0" smtClean="0"/>
          </a:p>
          <a:p>
            <a:endParaRPr lang="en-US" sz="2400" dirty="0" smtClean="0"/>
          </a:p>
          <a:p>
            <a:r>
              <a:rPr lang="en-US" sz="2400" dirty="0" smtClean="0"/>
              <a:t>y = -4x + 3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But…what if?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066800" y="1828800"/>
            <a:ext cx="72390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You know only the slope and x-intercept?</a:t>
            </a:r>
          </a:p>
          <a:p>
            <a:endParaRPr lang="en-US" sz="3600" dirty="0" smtClean="0"/>
          </a:p>
          <a:p>
            <a:r>
              <a:rPr lang="en-US" sz="3600" dirty="0" smtClean="0"/>
              <a:t>Solve for y!</a:t>
            </a:r>
          </a:p>
          <a:p>
            <a:endParaRPr lang="en-US" sz="3600" dirty="0" smtClean="0"/>
          </a:p>
          <a:p>
            <a:r>
              <a:rPr lang="en-US" sz="3600" dirty="0" smtClean="0"/>
              <a:t>x- intercept is 3</a:t>
            </a:r>
          </a:p>
          <a:p>
            <a:r>
              <a:rPr lang="en-US" sz="3600" dirty="0" smtClean="0"/>
              <a:t>Slope is -4</a:t>
            </a:r>
            <a:endParaRPr lang="en-US" sz="36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Writing an equation by only knowing two points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882808"/>
            <a:ext cx="8001000" cy="4572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dirty="0" smtClean="0"/>
              <a:t>(-2, 5) and (4, 8)</a:t>
            </a:r>
          </a:p>
          <a:p>
            <a:pPr>
              <a:buNone/>
            </a:pPr>
            <a:endParaRPr lang="en-US" sz="2400" dirty="0" smtClean="0"/>
          </a:p>
          <a:p>
            <a:pPr>
              <a:buNone/>
            </a:pPr>
            <a:r>
              <a:rPr lang="en-US" sz="2400" dirty="0" smtClean="0"/>
              <a:t>Find the slope first.</a:t>
            </a:r>
          </a:p>
          <a:p>
            <a:pPr>
              <a:buNone/>
            </a:pPr>
            <a:endParaRPr lang="en-US" sz="2400" dirty="0" smtClean="0"/>
          </a:p>
          <a:p>
            <a:pPr>
              <a:buNone/>
            </a:pPr>
            <a:r>
              <a:rPr lang="en-US" sz="2400" dirty="0" smtClean="0"/>
              <a:t>Then substitute one of the point into the equation to find the y-intercept. </a:t>
            </a:r>
            <a:endParaRPr lang="en-US" sz="2400" dirty="0" smtClean="0"/>
          </a:p>
          <a:p>
            <a:pPr>
              <a:buNone/>
            </a:pPr>
            <a:endParaRPr lang="en-US" sz="2400" dirty="0" smtClean="0"/>
          </a:p>
          <a:p>
            <a:pPr>
              <a:buNone/>
            </a:pPr>
            <a:r>
              <a:rPr lang="en-US" sz="2400" dirty="0" smtClean="0"/>
              <a:t>You now have an equation.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it.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What is the equation?</a:t>
            </a:r>
          </a:p>
          <a:p>
            <a:pPr marL="578358" indent="-514350">
              <a:buAutoNum type="arabicPeriod"/>
            </a:pPr>
            <a:r>
              <a:rPr lang="en-US" dirty="0" smtClean="0"/>
              <a:t>Slope is 2; y-intercept is 15</a:t>
            </a:r>
          </a:p>
          <a:p>
            <a:pPr marL="578358" indent="-514350">
              <a:buNone/>
            </a:pPr>
            <a:endParaRPr lang="en-US" dirty="0" smtClean="0"/>
          </a:p>
          <a:p>
            <a:pPr marL="578358" indent="-514350">
              <a:buNone/>
            </a:pPr>
            <a:endParaRPr lang="en-US" dirty="0" smtClean="0"/>
          </a:p>
          <a:p>
            <a:pPr marL="578358" indent="-514350">
              <a:buAutoNum type="arabicPeriod"/>
            </a:pPr>
            <a:r>
              <a:rPr lang="en-US" dirty="0" smtClean="0"/>
              <a:t>Slope is -3; x –intercept is -3</a:t>
            </a:r>
          </a:p>
          <a:p>
            <a:pPr marL="578358" indent="-514350">
              <a:buNone/>
            </a:pPr>
            <a:endParaRPr lang="en-US" dirty="0" smtClean="0"/>
          </a:p>
          <a:p>
            <a:pPr marL="578358" indent="-514350">
              <a:buNone/>
            </a:pPr>
            <a:endParaRPr lang="en-US" dirty="0" smtClean="0"/>
          </a:p>
          <a:p>
            <a:pPr marL="578358" indent="-514350">
              <a:buAutoNum type="arabicPeriod"/>
            </a:pPr>
            <a:r>
              <a:rPr lang="en-US" dirty="0" smtClean="0"/>
              <a:t>(7, 7), and (2, -2)</a:t>
            </a:r>
            <a:endParaRPr lang="en-US" dirty="0" smtClean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Bonus Point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What is the equation in slope intercept form passing through the given points?</a:t>
            </a:r>
          </a:p>
          <a:p>
            <a:pPr>
              <a:buNone/>
            </a:pPr>
            <a:r>
              <a:rPr lang="en-US" dirty="0" smtClean="0"/>
              <a:t>(4 , -3), (3, -6)</a:t>
            </a:r>
          </a:p>
          <a:p>
            <a:pPr>
              <a:buNone/>
            </a:pPr>
            <a:endParaRPr lang="en-US" dirty="0" smtClean="0"/>
          </a:p>
          <a:p>
            <a:pPr marL="578358" indent="-514350">
              <a:buAutoNum type="alphaUcParenR"/>
            </a:pPr>
            <a:r>
              <a:rPr lang="en-US" dirty="0" smtClean="0"/>
              <a:t>y = 3x -15</a:t>
            </a:r>
          </a:p>
          <a:p>
            <a:pPr marL="578358" indent="-514350">
              <a:buAutoNum type="alphaUcParenR"/>
            </a:pPr>
            <a:r>
              <a:rPr lang="en-US" dirty="0" smtClean="0"/>
              <a:t>y = -1/3x -15</a:t>
            </a:r>
          </a:p>
          <a:p>
            <a:pPr marL="578358" indent="-514350">
              <a:buAutoNum type="alphaUcParenR"/>
            </a:pPr>
            <a:r>
              <a:rPr lang="en-US" dirty="0" smtClean="0"/>
              <a:t>y = 3x + 15</a:t>
            </a:r>
          </a:p>
          <a:p>
            <a:pPr marL="578358" indent="-514350">
              <a:buAutoNum type="alphaUcParenR"/>
            </a:pPr>
            <a:r>
              <a:rPr lang="en-US" dirty="0" smtClean="0"/>
              <a:t>y = -1/3x +15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Homework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Pg. </a:t>
            </a:r>
            <a:r>
              <a:rPr lang="en-US" b="1" smtClean="0"/>
              <a:t>372; 1-25 </a:t>
            </a:r>
            <a:r>
              <a:rPr lang="en-US" b="1" dirty="0" smtClean="0"/>
              <a:t>(odd)</a:t>
            </a:r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200</TotalTime>
  <Words>243</Words>
  <Application>Microsoft Office PowerPoint</Application>
  <PresentationFormat>On-screen Show (4:3)</PresentationFormat>
  <Paragraphs>46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Verve</vt:lpstr>
      <vt:lpstr>Chapter 8</vt:lpstr>
      <vt:lpstr>Quotable</vt:lpstr>
      <vt:lpstr>Objective</vt:lpstr>
      <vt:lpstr>How to write an equation…</vt:lpstr>
      <vt:lpstr>But…what if?</vt:lpstr>
      <vt:lpstr>Writing an equation by only knowing two points</vt:lpstr>
      <vt:lpstr>Try it.</vt:lpstr>
      <vt:lpstr>Bonus Point</vt:lpstr>
      <vt:lpstr>Homework </vt:lpstr>
    </vt:vector>
  </TitlesOfParts>
  <Company>Randolph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8</dc:title>
  <dc:creator>rplucker</dc:creator>
  <cp:lastModifiedBy>rplucker</cp:lastModifiedBy>
  <cp:revision>22</cp:revision>
  <dcterms:created xsi:type="dcterms:W3CDTF">2012-02-03T16:01:59Z</dcterms:created>
  <dcterms:modified xsi:type="dcterms:W3CDTF">2012-02-09T15:37:48Z</dcterms:modified>
</cp:coreProperties>
</file>